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61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7C7F46-EB32-4202-A96C-B2C56E788F85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1F4F-1F64-4D24-A341-D57694215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759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1F4F-1F64-4D24-A341-D5769421582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851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DF02F87-1DC1-46D6-B369-1E5B64590F4C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47799E5-8871-415C-AE75-A533132191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F02F87-1DC1-46D6-B369-1E5B64590F4C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7799E5-8871-415C-AE75-A5331321914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F02F87-1DC1-46D6-B369-1E5B64590F4C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7799E5-8871-415C-AE75-A5331321914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F02F87-1DC1-46D6-B369-1E5B64590F4C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7799E5-8871-415C-AE75-A5331321914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F02F87-1DC1-46D6-B369-1E5B64590F4C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7799E5-8871-415C-AE75-A5331321914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F02F87-1DC1-46D6-B369-1E5B64590F4C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7799E5-8871-415C-AE75-A5331321914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F02F87-1DC1-46D6-B369-1E5B64590F4C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7799E5-8871-415C-AE75-A533132191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DF02F87-1DC1-46D6-B369-1E5B64590F4C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7799E5-8871-415C-AE75-A5331321914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DF02F87-1DC1-46D6-B369-1E5B64590F4C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47799E5-8871-415C-AE75-A5331321914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F02F87-1DC1-46D6-B369-1E5B64590F4C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7799E5-8871-415C-AE75-A533132191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F02F87-1DC1-46D6-B369-1E5B64590F4C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7799E5-8871-415C-AE75-A533132191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DF02F87-1DC1-46D6-B369-1E5B64590F4C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47799E5-8871-415C-AE75-A5331321914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in/search?q=kreb+cycle&amp;rlz=1C2CHBD_enIN722IN722&amp;source=lnms&amp;tbm=isch&amp;sa=X&amp;ved=0ahUKEwiTjsziyNfiAhViguYKHU3rAeAQ_AUIECgB&amp;biw=1366&amp;bih=657#imgrc=4_CD0HvRlpuMaM:" TargetMode="External"/><Relationship Id="rId2" Type="http://schemas.openxmlformats.org/officeDocument/2006/relationships/hyperlink" Target="http://microbiollogy.blogspot.com/2013/03/microbial-metabolism-contd_3329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effectLst/>
                <a:latin typeface="Lucida Handwriting" pitchFamily="66" charset="0"/>
                <a:cs typeface="Aharoni" pitchFamily="2" charset="-79"/>
              </a:rPr>
              <a:t>RESPIRATION AS AN AMPHIBOLIC PATHWAY </a:t>
            </a:r>
            <a:endParaRPr lang="en-US" sz="3600" dirty="0">
              <a:effectLst/>
              <a:latin typeface="Lucida Handwriting" pitchFamily="66" charset="0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BY:</a:t>
            </a:r>
          </a:p>
          <a:p>
            <a:r>
              <a:rPr lang="en-US" dirty="0" smtClean="0"/>
              <a:t>SHIVANI PANDEY</a:t>
            </a:r>
          </a:p>
          <a:p>
            <a:r>
              <a:rPr lang="en-US" dirty="0" smtClean="0"/>
              <a:t>PGT-BIOLOGY</a:t>
            </a:r>
          </a:p>
          <a:p>
            <a:r>
              <a:rPr lang="en-US" dirty="0" smtClean="0"/>
              <a:t>KENDRIYA VIDYALAYA NO.1, JAIPUR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12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Anaerobic Respiration	</a:t>
            </a:r>
            <a:r>
              <a:rPr lang="en-US" dirty="0"/>
              <a:t>Aerobic </a:t>
            </a:r>
            <a:r>
              <a:rPr lang="en-US" dirty="0" smtClean="0"/>
              <a:t>Respiration</a:t>
            </a: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TYPES OF RESPIRATION</a:t>
            </a:r>
            <a:endParaRPr lang="en-US" dirty="0"/>
          </a:p>
        </p:txBody>
      </p:sp>
      <p:cxnSp>
        <p:nvCxnSpPr>
          <p:cNvPr id="5" name="Straight Connector 4"/>
          <p:cNvCxnSpPr>
            <a:stCxn id="3" idx="0"/>
          </p:cNvCxnSpPr>
          <p:nvPr/>
        </p:nvCxnSpPr>
        <p:spPr>
          <a:xfrm>
            <a:off x="4572000" y="1481328"/>
            <a:ext cx="0" cy="1414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600200" y="2819400"/>
            <a:ext cx="55626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600200" y="2895600"/>
            <a:ext cx="0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162800" y="2819400"/>
            <a:ext cx="0" cy="1219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181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hiwani\Desktop\kreb cycl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"/>
            <a:ext cx="8610599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64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C:\Users\shiwani\Desktop\Amphibolic nature of tca cyc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8229599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58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NCERT TEXTBOOK</a:t>
            </a:r>
          </a:p>
          <a:p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microbiollogy.blogspot.com/2013/03/microbial-metabolism-contd_3329.html</a:t>
            </a:r>
            <a:endParaRPr lang="en-US" dirty="0" smtClean="0"/>
          </a:p>
          <a:p>
            <a:r>
              <a:rPr lang="en-US" dirty="0">
                <a:hlinkClick r:id="rId3"/>
              </a:rPr>
              <a:t>https://www.google.co.in/search?q=kreb+cycle&amp;rlz=1C2CHBD_enIN722IN722&amp;source=lnms&amp;tbm=isch&amp;sa=X&amp;ved=0ahUKEwiTjsziyNfiAhViguYKHU3rAeAQ_AUIECgB&amp;biw=1366&amp;bih=657#imgrc=4_CD0HvRlpuMaM: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33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24529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 rot="20121501">
            <a:off x="2340463" y="2967335"/>
            <a:ext cx="44630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THANK YOU 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830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49</TotalTime>
  <Words>29</Words>
  <Application>Microsoft Office PowerPoint</Application>
  <PresentationFormat>On-screen Show (4:3)</PresentationFormat>
  <Paragraphs>18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Concourse</vt:lpstr>
      <vt:lpstr>RESPIRATION AS AN AMPHIBOLIC PATHWAY </vt:lpstr>
      <vt:lpstr> TYPES OF RESPIRATION</vt:lpstr>
      <vt:lpstr>PowerPoint Presentation</vt:lpstr>
      <vt:lpstr>PowerPoint Presentation</vt:lpstr>
      <vt:lpstr> REFERENCES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MEETING CHALLENGES TO SUSTAINABLE DEVELOPMENT THROUGH SCIENCE COMMUNICATION AND LEARNING</dc:title>
  <dc:creator>shiwani</dc:creator>
  <cp:lastModifiedBy>shiwani</cp:lastModifiedBy>
  <cp:revision>7</cp:revision>
  <dcterms:created xsi:type="dcterms:W3CDTF">2018-11-29T12:34:36Z</dcterms:created>
  <dcterms:modified xsi:type="dcterms:W3CDTF">2019-06-07T14:38:15Z</dcterms:modified>
</cp:coreProperties>
</file>