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84" r:id="rId23"/>
    <p:sldId id="285" r:id="rId24"/>
    <p:sldId id="277" r:id="rId25"/>
    <p:sldId id="278" r:id="rId26"/>
    <p:sldId id="279" r:id="rId27"/>
    <p:sldId id="280" r:id="rId28"/>
    <p:sldId id="28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6406B-73FB-4150-BAA7-2383E4D4B139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45659-46FE-49E5-B2F8-ABC1D2605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0"/>
            <a:ext cx="9144001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CCFF"/>
                </a:soli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Types of connective tissues in </a:t>
            </a:r>
          </a:p>
          <a:p>
            <a:pPr algn="ctr"/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CCFF"/>
                </a:soli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animals</a:t>
            </a:r>
            <a:endParaRPr lang="en-US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CCFF"/>
              </a:soli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828800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pgt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(bio)</a:t>
            </a:r>
          </a:p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k.v.a.m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.c – 2 shift lucknow</a:t>
            </a:r>
            <a:endParaRPr lang="en-US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8288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Raja ram yadav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70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ja\Desktop\study-of-animal-tissue-1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ja\Desktop\study-of-animal-tissue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5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ja\Desktop\study-of-animal-tissue-1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aja\Desktop\study-of-animal-tissue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aja\Desktop\study-of-animal-tissue-2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2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raja\Desktop\study-of-animal-tissue-2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aja\Desktop\study-of-animal-tissue-2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raja\Desktop\study-of-animal-tissue-2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raja\Desktop\study-of-animal-tissue-2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aja\Desktop\study-of-animal-tissue-2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raja\Desktop\study-of-animal-tissue-2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raja\Desktop\study-of-animal-tissue-2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5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raja\Desktop\study-of-animal-tissue-2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3"/>
            <a:ext cx="9139227" cy="68615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raja\Desktop\study-of-animal-tissue-3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94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raja\Desktop\study-of-animal-tissue-3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raja\Desktop\study-of-animal-tissue-3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raja\Desktop\study-of-animal-tissue-3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raja\Desktop\study-of-animal-tissue-3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raja\Desktop\study-of-animal-tissue-3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raja\Desktop\study-of-animal-tissue-3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raja\Desktop\study-of-animal-tissue-3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raja\Desktop\study-of-animal-tissue-3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raja\Desktop\study-of-animal-tissue-3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raja\Desktop\study-of-animal-tissue-4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raja\Desktop\study-of-animal-tissue-41-638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39228" cy="6861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62200"/>
            <a:ext cx="9144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cs typeface="Aharoni" pitchFamily="2" charset="-79"/>
              </a:rPr>
              <a:t>thanks</a:t>
            </a:r>
            <a:endParaRPr lang="en-US" sz="11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  <a:cs typeface="Aharoni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17</Words>
  <Application>Microsoft Office PowerPoint</Application>
  <PresentationFormat>On-screen Show (4:3)</PresentationFormat>
  <Paragraphs>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Aharoni</vt:lpstr>
      <vt:lpstr>Algerian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raja</dc:creator>
  <cp:lastModifiedBy>KVW 13</cp:lastModifiedBy>
  <cp:revision>15</cp:revision>
  <dcterms:created xsi:type="dcterms:W3CDTF">2019-06-03T12:50:36Z</dcterms:created>
  <dcterms:modified xsi:type="dcterms:W3CDTF">2019-06-10T08:49:56Z</dcterms:modified>
</cp:coreProperties>
</file>