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2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2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6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3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7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11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4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82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1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8560E-25C3-40CD-B320-9D8F6C5CB3CE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7CBEB-01FB-47FF-A075-18F0F1A21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3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46175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MICROBES AS BIOFERTILIZER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9454" y="3230418"/>
            <a:ext cx="6400800" cy="685800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BY M.L.SHASTRI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2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691667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84796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13413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57348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95934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93111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93257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116651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834570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242800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236386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456269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4116413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597193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200372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861183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327733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76770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16457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851448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4112518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567829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311414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180669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880755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976717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878425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430660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164074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682053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2137436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85981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1512874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839357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01295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  <p:extLst>
      <p:ext uri="{BB962C8B-B14F-4D97-AF65-F5344CB8AC3E}">
        <p14:creationId xmlns:p14="http://schemas.microsoft.com/office/powerpoint/2010/main" val="311374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</Words>
  <Application>Microsoft Office PowerPoint</Application>
  <PresentationFormat>On-screen Show (4:3)</PresentationFormat>
  <Paragraphs>3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MICROBES AS BIOFERTILIZER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MICROBES AS BIOFERTILIZER</dc:title>
  <dc:creator>OFFICE</dc:creator>
  <cp:lastModifiedBy>OFFICE</cp:lastModifiedBy>
  <cp:revision>3</cp:revision>
  <dcterms:created xsi:type="dcterms:W3CDTF">2019-05-31T02:58:23Z</dcterms:created>
  <dcterms:modified xsi:type="dcterms:W3CDTF">2019-05-31T04:15:50Z</dcterms:modified>
</cp:coreProperties>
</file>