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4" r:id="rId9"/>
    <p:sldId id="260" r:id="rId10"/>
    <p:sldId id="267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bc\Desktop\ISC%202019-20\ISC\DEMO%20LESSON\Double%20Fertilization%20in%20Angiosperms(000210.320-000359.211)(000000.000-000116.787)(000013.205-000116.840).mp4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/>
          <a:srcRect r="4110" b="18310"/>
          <a:stretch>
            <a:fillRect/>
          </a:stretch>
        </p:blipFill>
        <p:spPr bwMode="auto">
          <a:xfrm>
            <a:off x="0" y="914400"/>
            <a:ext cx="50292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914400"/>
            <a:ext cx="31242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ight Arrow 5"/>
          <p:cNvSpPr/>
          <p:nvPr/>
        </p:nvSpPr>
        <p:spPr>
          <a:xfrm>
            <a:off x="5105400" y="32766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28674"/>
            <a:ext cx="5029200" cy="602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Group 6"/>
          <p:cNvGrpSpPr/>
          <p:nvPr/>
        </p:nvGrpSpPr>
        <p:grpSpPr>
          <a:xfrm>
            <a:off x="5105400" y="838200"/>
            <a:ext cx="4038600" cy="6019800"/>
            <a:chOff x="5105400" y="838200"/>
            <a:chExt cx="4038600" cy="6019800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867400" y="838200"/>
              <a:ext cx="3276600" cy="601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Right Arrow 5"/>
            <p:cNvSpPr/>
            <p:nvPr/>
          </p:nvSpPr>
          <p:spPr>
            <a:xfrm>
              <a:off x="5105400" y="3657600"/>
              <a:ext cx="762000" cy="2286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200400" y="2438400"/>
            <a:ext cx="3352800" cy="18288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aseline="-25000" dirty="0" smtClean="0">
                <a:solidFill>
                  <a:srgbClr val="FF0000"/>
                </a:solidFill>
              </a:rPr>
              <a:t>OUTBREEDING</a:t>
            </a:r>
          </a:p>
          <a:p>
            <a:pPr algn="ctr"/>
            <a:r>
              <a:rPr lang="en-US" sz="3600" baseline="-25000" dirty="0" smtClean="0">
                <a:solidFill>
                  <a:srgbClr val="FF0000"/>
                </a:solidFill>
              </a:rPr>
              <a:t>DEVICES</a:t>
            </a:r>
            <a:endParaRPr lang="en-IN" sz="3600" baseline="-25000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334000" y="762000"/>
            <a:ext cx="3505200" cy="18288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7030A0"/>
                </a:solidFill>
              </a:rPr>
              <a:t>DICHOGAMY</a:t>
            </a:r>
            <a:endParaRPr lang="en-IN" sz="2800" dirty="0">
              <a:solidFill>
                <a:srgbClr val="7030A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486400" y="4419600"/>
            <a:ext cx="3505200" cy="18288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7030A0"/>
                </a:solidFill>
              </a:rPr>
              <a:t>HERKOGAMY</a:t>
            </a:r>
            <a:endParaRPr lang="en-IN" sz="2800" dirty="0">
              <a:solidFill>
                <a:srgbClr val="7030A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33400" y="4495800"/>
            <a:ext cx="3886200" cy="18288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7030A0"/>
                </a:solidFill>
              </a:rPr>
              <a:t>UNISEXUALITY</a:t>
            </a:r>
            <a:endParaRPr lang="en-IN" sz="2800" dirty="0">
              <a:solidFill>
                <a:srgbClr val="7030A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0" y="685800"/>
            <a:ext cx="4572000" cy="18288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7030A0"/>
                </a:solidFill>
              </a:rPr>
              <a:t>SELF</a:t>
            </a:r>
          </a:p>
          <a:p>
            <a:pPr algn="ctr"/>
            <a:r>
              <a:rPr lang="en-US" sz="2800" dirty="0" smtClean="0">
                <a:solidFill>
                  <a:srgbClr val="7030A0"/>
                </a:solidFill>
              </a:rPr>
              <a:t>INCOMPATIBILITY</a:t>
            </a:r>
            <a:endParaRPr lang="en-IN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609600"/>
            <a:ext cx="418147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3429000"/>
            <a:ext cx="47339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10025"/>
            <a:ext cx="416242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4057650"/>
            <a:ext cx="41719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loriosa superba  flower par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95601"/>
            <a:ext cx="4267200" cy="3962400"/>
          </a:xfrm>
          <a:prstGeom prst="rect">
            <a:avLst/>
          </a:prstGeom>
          <a:noFill/>
        </p:spPr>
      </p:pic>
      <p:pic>
        <p:nvPicPr>
          <p:cNvPr id="4100" name="Picture 4" descr="Image result for HERKOGAMOUS FLOW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5488" y="2895600"/>
            <a:ext cx="4668512" cy="396240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0200" y="533400"/>
            <a:ext cx="5791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1" y="2895600"/>
            <a:ext cx="4495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57200"/>
            <a:ext cx="7239000" cy="2438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895600"/>
            <a:ext cx="4419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0"/>
            <a:ext cx="9144000" cy="45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685800"/>
            <a:ext cx="8534400" cy="1649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09800"/>
            <a:ext cx="899668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762000"/>
            <a:ext cx="8610600" cy="1330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239118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ouble Fertilization in Angiosperms(000210.320-000359.211)(000000.000-000116.787)(000013.205-000116.840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0" y="2286000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429000" y="762000"/>
          <a:ext cx="2956444" cy="5414898"/>
        </p:xfrm>
        <a:graphic>
          <a:graphicData uri="http://schemas.openxmlformats.org/drawingml/2006/table">
            <a:tbl>
              <a:tblPr/>
              <a:tblGrid>
                <a:gridCol w="304800"/>
                <a:gridCol w="2651644"/>
              </a:tblGrid>
              <a:tr h="25731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300" b="1" dirty="0">
                          <a:latin typeface="Times New Roman"/>
                          <a:ea typeface="Times New Roman"/>
                          <a:cs typeface="Times New Roman"/>
                        </a:rPr>
                        <a:t>Across: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911" marR="73911" marT="73911" marB="7391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695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3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1478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200">
                          <a:latin typeface="Times New Roman"/>
                          <a:ea typeface="Times New Roman"/>
                          <a:cs typeface="Times New Roman"/>
                        </a:rPr>
                        <a:t>Process of production of offsprings as a resut of self pollination.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911" marR="73911" marT="73911" marB="7391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50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3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1478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200">
                          <a:latin typeface="Times New Roman"/>
                          <a:ea typeface="Times New Roman"/>
                          <a:cs typeface="Times New Roman"/>
                        </a:rPr>
                        <a:t>Transfer of pollengrains from anther to stigma of the same flower or different flower.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911" marR="73911" marT="73911" marB="7391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3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1478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condition in which stamens of a flower mature before </a:t>
                      </a:r>
                      <a:r>
                        <a:rPr lang="en-IN" sz="1200" dirty="0" err="1">
                          <a:latin typeface="Times New Roman"/>
                          <a:ea typeface="Times New Roman"/>
                          <a:cs typeface="Times New Roman"/>
                        </a:rPr>
                        <a:t>carpels</a:t>
                      </a: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911" marR="73911" marT="73911" marB="7391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53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3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1478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200">
                          <a:latin typeface="Times New Roman"/>
                          <a:ea typeface="Times New Roman"/>
                          <a:cs typeface="Times New Roman"/>
                        </a:rPr>
                        <a:t>Fusion of male gamete and female gamete.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911" marR="73911" marT="73911" marB="7391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50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3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1478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Spatial separation of anthers and stigma in bisexual flower to prevent self pollination.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911" marR="73911" marT="73911" marB="7391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300" b="1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1478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Condition of flowers whose female parts mature before the male ones.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911" marR="73911" marT="73911" marB="7391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3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1478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Flowers that possesses either stamens or </a:t>
                      </a:r>
                      <a:r>
                        <a:rPr lang="en-IN" sz="1200" dirty="0" err="1">
                          <a:latin typeface="Times New Roman"/>
                          <a:ea typeface="Times New Roman"/>
                          <a:cs typeface="Times New Roman"/>
                        </a:rPr>
                        <a:t>carpels</a:t>
                      </a: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 but not both.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911" marR="73911" marT="73911" marB="7391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629400" y="990600"/>
          <a:ext cx="2514600" cy="3352800"/>
        </p:xfrm>
        <a:graphic>
          <a:graphicData uri="http://schemas.openxmlformats.org/drawingml/2006/table">
            <a:tbl>
              <a:tblPr/>
              <a:tblGrid>
                <a:gridCol w="314325"/>
                <a:gridCol w="2200275"/>
              </a:tblGrid>
              <a:tr h="51577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350" b="1" dirty="0">
                          <a:latin typeface="Times New Roman"/>
                          <a:ea typeface="Times New Roman"/>
                          <a:cs typeface="Times New Roman"/>
                        </a:rPr>
                        <a:t>Down: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03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35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1524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200">
                          <a:latin typeface="Times New Roman"/>
                          <a:ea typeface="Times New Roman"/>
                          <a:cs typeface="Times New Roman"/>
                        </a:rPr>
                        <a:t>Condition of self pollen prevented from germination on stigma.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97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35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1524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200">
                          <a:latin typeface="Times New Roman"/>
                          <a:ea typeface="Times New Roman"/>
                          <a:cs typeface="Times New Roman"/>
                        </a:rPr>
                        <a:t>Non synchronisation in pollen release and stigma recptivity.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3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35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1524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Crossing of plants within a species which are not genetically closely related.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-6" y="609600"/>
          <a:ext cx="3124212" cy="6019800"/>
        </p:xfrm>
        <a:graphic>
          <a:graphicData uri="http://schemas.openxmlformats.org/drawingml/2006/table">
            <a:tbl>
              <a:tblPr/>
              <a:tblGrid>
                <a:gridCol w="223158"/>
                <a:gridCol w="223158"/>
                <a:gridCol w="223158"/>
                <a:gridCol w="223158"/>
                <a:gridCol w="223158"/>
                <a:gridCol w="223158"/>
                <a:gridCol w="223158"/>
                <a:gridCol w="223158"/>
                <a:gridCol w="223158"/>
                <a:gridCol w="223158"/>
                <a:gridCol w="223158"/>
                <a:gridCol w="223158"/>
                <a:gridCol w="223158"/>
                <a:gridCol w="223158"/>
              </a:tblGrid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 b="1" baseline="300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9" marR="6499" marT="6499" marB="64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 b="1" baseline="300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9" marR="6499" marT="6499" marB="64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 b="1" baseline="300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9" marR="6499" marT="6499" marB="64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 b="1" baseline="300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9" marR="6499" marT="6499" marB="64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 b="1" baseline="3000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9" marR="6499" marT="6499" marB="64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 b="1" baseline="3000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9" marR="6499" marT="6499" marB="64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 b="1" baseline="30000">
                          <a:latin typeface="Arial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9" marR="6499" marT="6499" marB="64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 b="1" baseline="30000">
                          <a:latin typeface="Arial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9" marR="6499" marT="6499" marB="64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 b="1" baseline="30000"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9" marR="6499" marT="6499" marB="649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900" dirty="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>HOME ASSIGNMENT</a:t>
            </a:r>
            <a:endParaRPr lang="en-IN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514600"/>
            <a:ext cx="8229600" cy="3017520"/>
          </a:xfrm>
        </p:spPr>
        <p:txBody>
          <a:bodyPr/>
          <a:lstStyle/>
          <a:p>
            <a:r>
              <a:rPr lang="en-US" sz="4000" dirty="0" smtClean="0"/>
              <a:t>Do </a:t>
            </a:r>
            <a:r>
              <a:rPr lang="en-US" sz="4000" dirty="0" err="1" smtClean="0"/>
              <a:t>outbreeding</a:t>
            </a:r>
            <a:r>
              <a:rPr lang="en-US" sz="4000" dirty="0" smtClean="0"/>
              <a:t> devices completely prevent self pollination? Explain.</a:t>
            </a:r>
          </a:p>
          <a:p>
            <a:r>
              <a:rPr lang="en-US" sz="4000" dirty="0" smtClean="0"/>
              <a:t>What are the principle significance of pollen pistil interaction?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7158" y="2857496"/>
            <a:ext cx="8229600" cy="1143000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prstTxWarp prst="textChevron">
              <a:avLst/>
            </a:prstTxWarp>
            <a:normAutofit/>
          </a:bodyPr>
          <a:lstStyle/>
          <a:p>
            <a:pPr algn="ctr"/>
            <a:r>
              <a:rPr lang="en-US" sz="660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THANK YOU</a:t>
            </a:r>
            <a:endParaRPr lang="en-IN" sz="660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281</TotalTime>
  <Words>169</Words>
  <Application>Microsoft Office PowerPoint</Application>
  <PresentationFormat>On-screen Show (4:3)</PresentationFormat>
  <Paragraphs>313</Paragraphs>
  <Slides>13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HOME ASSIGNMENT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abc</dc:creator>
  <cp:lastModifiedBy>abc</cp:lastModifiedBy>
  <cp:revision>38</cp:revision>
  <dcterms:created xsi:type="dcterms:W3CDTF">2006-08-16T00:00:00Z</dcterms:created>
  <dcterms:modified xsi:type="dcterms:W3CDTF">2019-06-03T17:29:08Z</dcterms:modified>
</cp:coreProperties>
</file>