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7" r:id="rId5"/>
    <p:sldId id="266" r:id="rId6"/>
    <p:sldId id="268" r:id="rId7"/>
    <p:sldId id="269" r:id="rId8"/>
    <p:sldId id="258" r:id="rId9"/>
    <p:sldId id="260" r:id="rId10"/>
    <p:sldId id="257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7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4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1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6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8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9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6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3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8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608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89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8429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61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43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4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89BB6-B556-47EF-B82D-373C492CB105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ED6EB98-0609-4DEB-BF19-4E5F8B399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0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rUjqgo0WRE" TargetMode="External"/><Relationship Id="rId3" Type="http://schemas.openxmlformats.org/officeDocument/2006/relationships/hyperlink" Target="https://www.youtube.com/watch?v=-eY0RBPKxM0" TargetMode="External"/><Relationship Id="rId7" Type="http://schemas.openxmlformats.org/officeDocument/2006/relationships/hyperlink" Target="https://www.youtube.com/watch?v=nNWWIzBVqRA" TargetMode="External"/><Relationship Id="rId2" Type="http://schemas.openxmlformats.org/officeDocument/2006/relationships/hyperlink" Target="https://www.youtube.com/watch?v=0d7rzRFSiP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Tt3-bkreJ3A" TargetMode="External"/><Relationship Id="rId5" Type="http://schemas.openxmlformats.org/officeDocument/2006/relationships/hyperlink" Target="https://www.youtube.com/watch?v=Mq7rdfIm6IU" TargetMode="External"/><Relationship Id="rId4" Type="http://schemas.openxmlformats.org/officeDocument/2006/relationships/hyperlink" Target="https://www.youtube.com/watch?v=FxRZ2w_2cn8" TargetMode="External"/><Relationship Id="rId9" Type="http://schemas.openxmlformats.org/officeDocument/2006/relationships/hyperlink" Target="https://www.youtube.com/watch?v=KIkQLCVitzE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8" y="50036"/>
            <a:ext cx="9150938" cy="680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8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3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" y="0"/>
            <a:ext cx="9146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9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" y="0"/>
            <a:ext cx="913922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OBJECTIVES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AutoNum type="arabicPeriod"/>
            </a:pPr>
            <a:r>
              <a:rPr lang="en-US" sz="4000" dirty="0" smtClean="0"/>
              <a:t>Reducing pesticide load.</a:t>
            </a:r>
          </a:p>
          <a:p>
            <a:pPr marL="514350" indent="-514350" algn="just">
              <a:buAutoNum type="arabicPeriod"/>
            </a:pPr>
            <a:r>
              <a:rPr lang="en-US" sz="4000" dirty="0" smtClean="0"/>
              <a:t>Relies on natural pest control.</a:t>
            </a:r>
          </a:p>
          <a:p>
            <a:pPr marL="514350" indent="-514350" algn="just">
              <a:buAutoNum type="arabicPeriod"/>
            </a:pPr>
            <a:r>
              <a:rPr lang="en-US" sz="4000" dirty="0" smtClean="0"/>
              <a:t>Key belief that biodiversity furthers health and sustainability.</a:t>
            </a:r>
          </a:p>
          <a:p>
            <a:pPr marL="514350" indent="-514350" algn="just">
              <a:buAutoNum type="arabicPeriod"/>
            </a:pPr>
            <a:r>
              <a:rPr lang="en-US" sz="4000" dirty="0" smtClean="0"/>
              <a:t>To create a system where pests are not eradicated, but instead are kept manageable levels. </a:t>
            </a:r>
          </a:p>
          <a:p>
            <a:pPr marL="514350" indent="-514350" algn="just">
              <a:buAutoNum type="arabicPeriod"/>
            </a:pPr>
            <a:r>
              <a:rPr lang="en-US" sz="4000" dirty="0" smtClean="0"/>
              <a:t>Habitat manipulations.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BIOCONTROL AGENTS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Ladybird and Dragonflies.</a:t>
            </a:r>
          </a:p>
          <a:p>
            <a:pPr marL="457200" indent="-457200">
              <a:buAutoNum type="arabicPeriod"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Bacillus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thuringiensis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.</a:t>
            </a:r>
          </a:p>
          <a:p>
            <a:pPr marL="457200" indent="-457200">
              <a:buAutoNum type="arabicPeriod"/>
            </a:pP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Trichoderma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.</a:t>
            </a:r>
          </a:p>
          <a:p>
            <a:pPr marL="457200" indent="-457200">
              <a:buAutoNum type="arabicPeriod"/>
            </a:pP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Baculovirus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 (family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Nucleopolyhedrovirus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)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CONTROLS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1. Aphids and mosquitoes. </a:t>
            </a:r>
          </a:p>
          <a:p>
            <a:pPr>
              <a:buNone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2.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Butterfuly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caterpiller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.</a:t>
            </a:r>
          </a:p>
          <a:p>
            <a:pPr>
              <a:buNone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3. Plant root pathogens.</a:t>
            </a:r>
          </a:p>
          <a:p>
            <a:pPr>
              <a:buNone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4. Insect and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arthopods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 (species-specific narrow spectrum insecticidal applications)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" y="0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8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" y="685800"/>
            <a:ext cx="802386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3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65" y="1066800"/>
            <a:ext cx="770154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2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4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2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" y="0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0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" y="-70513"/>
            <a:ext cx="9139227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7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" y="0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240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4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4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1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59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" y="-35257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1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4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" y="0"/>
            <a:ext cx="913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32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2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56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4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FEW USEFUL LINKS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sz="2800" dirty="0">
                <a:hlinkClick r:id="rId2"/>
              </a:rPr>
              <a:t>https://</a:t>
            </a:r>
            <a:r>
              <a:rPr lang="en-IN" sz="2800" dirty="0" smtClean="0">
                <a:hlinkClick r:id="rId2"/>
              </a:rPr>
              <a:t>www.youtube.com/watch?v=0d7rzRFSiPw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3"/>
              </a:rPr>
              <a:t>https://www.youtube.com/watch?v=-</a:t>
            </a:r>
            <a:r>
              <a:rPr lang="en-IN" sz="2800" dirty="0" smtClean="0">
                <a:hlinkClick r:id="rId3"/>
              </a:rPr>
              <a:t>eY0RBPKxM0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4"/>
              </a:rPr>
              <a:t>https://</a:t>
            </a:r>
            <a:r>
              <a:rPr lang="en-IN" sz="2800" dirty="0" smtClean="0">
                <a:hlinkClick r:id="rId4"/>
              </a:rPr>
              <a:t>www.youtube.com/watch?v=FxRZ2w_2cn8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5"/>
              </a:rPr>
              <a:t>https://</a:t>
            </a:r>
            <a:r>
              <a:rPr lang="en-IN" sz="2800" dirty="0" smtClean="0">
                <a:hlinkClick r:id="rId5"/>
              </a:rPr>
              <a:t>www.youtube.com/watch?v=Mq7rdfIm6IU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6"/>
              </a:rPr>
              <a:t>https://</a:t>
            </a:r>
            <a:r>
              <a:rPr lang="en-IN" sz="2800" dirty="0" smtClean="0">
                <a:hlinkClick r:id="rId6"/>
              </a:rPr>
              <a:t>www.youtube.com/watch?v=Tt3-bkreJ3A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7"/>
              </a:rPr>
              <a:t>https://</a:t>
            </a:r>
            <a:r>
              <a:rPr lang="en-IN" sz="2800" dirty="0" smtClean="0">
                <a:hlinkClick r:id="rId7"/>
              </a:rPr>
              <a:t>www.youtube.com/watch?v=nNWWIzBVqRA</a:t>
            </a:r>
            <a:r>
              <a:rPr lang="en-IN" sz="2800" dirty="0"/>
              <a:t/>
            </a:r>
            <a:br>
              <a:rPr lang="en-IN" sz="2800" dirty="0"/>
            </a:br>
            <a:r>
              <a:rPr lang="en-IN" sz="2800" dirty="0">
                <a:hlinkClick r:id="rId8"/>
              </a:rPr>
              <a:t>https://</a:t>
            </a:r>
            <a:r>
              <a:rPr lang="en-IN" sz="2800" dirty="0" smtClean="0">
                <a:hlinkClick r:id="rId8"/>
              </a:rPr>
              <a:t>www.youtube.com/watch?v=urUjqgo0WRE</a:t>
            </a:r>
            <a:endParaRPr lang="en-IN" sz="2800" dirty="0" smtClean="0"/>
          </a:p>
          <a:p>
            <a:pPr marL="0" indent="0">
              <a:buNone/>
            </a:pPr>
            <a:r>
              <a:rPr lang="en-IN" sz="2800" dirty="0">
                <a:hlinkClick r:id="rId9"/>
              </a:rPr>
              <a:t>https://</a:t>
            </a:r>
            <a:r>
              <a:rPr lang="en-IN" sz="2800" dirty="0" smtClean="0">
                <a:hlinkClick r:id="rId9"/>
              </a:rPr>
              <a:t>www.youtube.com/watch?v=KIkQLCVitzE</a:t>
            </a:r>
            <a:endParaRPr lang="en-IN" sz="2800" dirty="0" smtClean="0"/>
          </a:p>
          <a:p>
            <a:pPr marL="0" indent="0">
              <a:buNone/>
            </a:pPr>
            <a:endParaRPr lang="en-IN" sz="2800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139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4"/>
            <a:ext cx="9144000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6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</TotalTime>
  <Words>109</Words>
  <Application>Microsoft Office PowerPoint</Application>
  <PresentationFormat>On-screen Show (4:3)</PresentationFormat>
  <Paragraphs>28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FEW USEFUL LINKS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Geeta</dc:creator>
  <cp:lastModifiedBy>kv waltair</cp:lastModifiedBy>
  <cp:revision>10</cp:revision>
  <dcterms:created xsi:type="dcterms:W3CDTF">2019-06-09T06:50:12Z</dcterms:created>
  <dcterms:modified xsi:type="dcterms:W3CDTF">2019-06-09T09:38:56Z</dcterms:modified>
</cp:coreProperties>
</file>